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a350d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a350d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a350d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a350d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50" y="726234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O Sabbath day and bring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and healing on thy wing: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every weary one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word of blessing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50" y="726234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 Sabbath! Let depart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 care of troubled heart.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daily task is done,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word of comfort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50" y="726234"/>
            <a:ext cx="7630200" cy="4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 and sorrow cast away!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Sabbath is for prayer and play.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setting* of the sun,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 cheering message come: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shalt rest. Thou shalt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“rising”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>
            <a:off x="1128723" y="4224300"/>
            <a:ext cx="3095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